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1" r:id="rId13"/>
    <p:sldId id="262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44CF-30CC-42BF-99DD-50DE04225BA4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2454-A711-410A-95CA-26EEC79DE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3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44CF-30CC-42BF-99DD-50DE04225BA4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2454-A711-410A-95CA-26EEC79DE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8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44CF-30CC-42BF-99DD-50DE04225BA4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2454-A711-410A-95CA-26EEC79DE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4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44CF-30CC-42BF-99DD-50DE04225BA4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2454-A711-410A-95CA-26EEC79DE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1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44CF-30CC-42BF-99DD-50DE04225BA4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2454-A711-410A-95CA-26EEC79DE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01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44CF-30CC-42BF-99DD-50DE04225BA4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2454-A711-410A-95CA-26EEC79DE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98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44CF-30CC-42BF-99DD-50DE04225BA4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2454-A711-410A-95CA-26EEC79DE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2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44CF-30CC-42BF-99DD-50DE04225BA4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2454-A711-410A-95CA-26EEC79DE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17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44CF-30CC-42BF-99DD-50DE04225BA4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2454-A711-410A-95CA-26EEC79DE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78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44CF-30CC-42BF-99DD-50DE04225BA4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2454-A711-410A-95CA-26EEC79DE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44CF-30CC-42BF-99DD-50DE04225BA4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2454-A711-410A-95CA-26EEC79DE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1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444CF-30CC-42BF-99DD-50DE04225BA4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A2454-A711-410A-95CA-26EEC79DE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8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6192688" cy="79208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755576" y="1592796"/>
            <a:ext cx="6400800" cy="36724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бюджетного дошкольного образовательного учреждения детского сада № 143 «Зёрнышко» г. Брянска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адрес: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241022, г. Брянск, ул. Королева 5а. </a:t>
            </a:r>
          </a:p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 detsad143br@yandex.ru</a:t>
            </a:r>
          </a:p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 сайта: http:// zernyshko143.ru/ </a:t>
            </a:r>
          </a:p>
          <a:p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51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5939" r="3714" b="5173"/>
          <a:stretch/>
        </p:blipFill>
        <p:spPr>
          <a:xfrm>
            <a:off x="19979" y="0"/>
            <a:ext cx="9141955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048672" cy="115212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образовательной деятельности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5-ти образовательных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областях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Физическое развитие»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133059"/>
              </p:ext>
            </p:extLst>
          </p:nvPr>
        </p:nvGraphicFramePr>
        <p:xfrm>
          <a:off x="971600" y="2240280"/>
          <a:ext cx="5944870" cy="2377440"/>
        </p:xfrm>
        <a:graphic>
          <a:graphicData uri="http://schemas.openxmlformats.org/drawingml/2006/table">
            <a:tbl>
              <a:tblPr firstRow="1" firstCol="1" bandRow="1"/>
              <a:tblGrid>
                <a:gridCol w="2340610"/>
                <a:gridCol w="360426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Направления образовательной деятельности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Виды образовательной деятельности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Основная гимнастика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Подвижные игры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Спортивные игры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Спортивные упражнения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Формирование основ здорового образажизни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Активный отдых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Совместная деятельность взрослого и детей тематического характера, экспериментирование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Беседы,  чтение художественной литературы о здоровом образе жизни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Игры-беседы по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валеологии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Проектная деятельность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Подвижные игры, физкультурные упражнения на прогулке, утренняя и корригирующая гимнастика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Самостоятельная двигательная деятельность детей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Спортивные игры, развлечения, праздники, соревнования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351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5939" r="3714" b="5173"/>
          <a:stretch/>
        </p:blipFill>
        <p:spPr>
          <a:xfrm>
            <a:off x="19979" y="0"/>
            <a:ext cx="9141955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5976664" cy="4032448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Формы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взаимодействие с семьями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воспитанников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Диагностико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-аналитическое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направление: анкетирование, опрос, беседы.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Просветительское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направление: консультации, родительские собрания, «родительская почта», сайт МДОУ, информационные стенды, записи видеофрагментов организации различных видов деятельности, режимных моментов, фотографии, выставки детских работ, ширмы, папки-передвижки.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Консультационное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направление: мастер-классы, «круглый стол», педагогический тренинг, праздники (конкурсы), «мастерская».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79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5939" r="3714" b="5173"/>
          <a:stretch/>
        </p:blipFill>
        <p:spPr>
          <a:xfrm>
            <a:off x="3133" y="0"/>
            <a:ext cx="9141955" cy="6858000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3568" y="260648"/>
            <a:ext cx="6552728" cy="5112568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Рабочая программа воспитания предусматривает приобщение детей к традиционным ценностям российского общества –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Вся система ценностей российского народа находит отражение в содержании воспитательной работы: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Ценности Родина и природа лежат в основе патриотического направления воспитания.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Ценности милосердие, жизнь, добро лежат в основе духовно-нравственного направления воспитания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Ценности человек, семья, дружба, сотрудничество лежат в основе социального направления воспитания.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Ценность познание лежит в основе познавательного направления воспитания.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Ценности жизнь и здоровье лежат в основе физического и оздоровительного направления воспитания.</a:t>
            </a:r>
          </a:p>
          <a:p>
            <a:pPr algn="l"/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Ценность труд лежит в основе трудового направления воспитания.</a:t>
            </a:r>
          </a:p>
          <a:p>
            <a:pPr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Ценности 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 и красота лежат в основе эстетического направления воспитания.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596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5939" r="3714" b="5173"/>
          <a:stretch/>
        </p:blipFill>
        <p:spPr>
          <a:xfrm>
            <a:off x="19979" y="0"/>
            <a:ext cx="9141955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1028343"/>
            <a:ext cx="6030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Уклад МБДОУ детского сада № 143 «Зёрнышко»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г.Брянска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определяет мировосприятие, гармонизацию интересов и возможностей совместной деятельности детских, взрослых и детско-взрослых общностей в пространстве дошкольного образования и складывается из традиций ДОУ: - утро радостных встреч, - добрый день, - вечерние посиделки, - ежедневное чтение, - помоги другу, - маленькие помощники,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развлекалочки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- день рождения, - родительские встречи, - маленькие помощники, - новоселье, - традиционные праздники, -особенности развивающей предметно-пространственной среды. – использование символов РФ, - социокультурный контекст.</a:t>
            </a:r>
          </a:p>
        </p:txBody>
      </p:sp>
    </p:spTree>
    <p:extLst>
      <p:ext uri="{BB962C8B-B14F-4D97-AF65-F5344CB8AC3E}">
        <p14:creationId xmlns:p14="http://schemas.microsoft.com/office/powerpoint/2010/main" val="373400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5939" r="3714" b="5173"/>
          <a:stretch/>
        </p:blipFill>
        <p:spPr>
          <a:xfrm>
            <a:off x="3133" y="0"/>
            <a:ext cx="914195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2060848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Календарный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 воспитательной работы МБДОУ детский сад № 143 «Зёрнышко»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г.Брянска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сформирован на основании федерального календарного плана воспитательной работы, отражает мероприятия, направленные на воспитание детей в сфере их личностного развития по каждому направлению рабочей программы воспитания.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78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5939" r="3714" b="5173"/>
          <a:stretch/>
        </p:blipFill>
        <p:spPr>
          <a:xfrm>
            <a:off x="19979" y="0"/>
            <a:ext cx="914195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604" y="636712"/>
            <a:ext cx="5904656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ТВОРЧЕСКИХ УСПЕХОВ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РАБОТЕ С ДЕТЬМИ!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30778"/>
            <a:ext cx="6732240" cy="378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1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5939" r="3714" b="5173"/>
          <a:stretch/>
        </p:blipFill>
        <p:spPr>
          <a:xfrm>
            <a:off x="2045" y="0"/>
            <a:ext cx="9141955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836712"/>
            <a:ext cx="6192688" cy="417646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программа дошкольного образования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бюджетного дошкольного образовательного учреждения  детского сада № 143 «Зёрнышко»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г.Брянска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разработана в соответствии с федеральным государственным образовательным стандартом дошкольного образования (утвержден приказом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России от 17 октября 2013 г. № 1155, зарегистрировано в Минюсте России 14 ноября 2013 г., регистрационный № 30384; в редакции приказа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России от 8 ноября 2022 г. № 955, зарегистрировано в Минюсте России 6 февраля 2023 г., регистрационный № 72264) и федеральной образовательной программой дошкольного образования (утверждена приказом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России от 25 ноября 2022 г. № 1028, зарегистрировано в Минюсте России 28 декабря 2022 г., регистрационный № 71847).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85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5939" r="3714" b="5173"/>
          <a:stretch/>
        </p:blipFill>
        <p:spPr>
          <a:xfrm>
            <a:off x="2045" y="0"/>
            <a:ext cx="9141955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15036" y="692696"/>
            <a:ext cx="6048672" cy="36004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5576" y="764704"/>
            <a:ext cx="6400800" cy="4608512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4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9032" y="1196752"/>
            <a:ext cx="61206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 – разностороннее развитие детей дошкольного возраста с учетом их возрастных и индивидуальных особенностей, в том числе достижение детьми дошкольного возраста уровня развития, необходимого и достаточного для успешного освоения ими образовательных программ начального общего образования, на основе индивидуального подхода к детям дошкольного возраста и специфичных для детей дошкольного возраста видов деятельности на основе духовно-нравственных ценностей российского народа, исторических и национально-культурных традиций.</a:t>
            </a:r>
          </a:p>
        </p:txBody>
      </p:sp>
    </p:spTree>
    <p:extLst>
      <p:ext uri="{BB962C8B-B14F-4D97-AF65-F5344CB8AC3E}">
        <p14:creationId xmlns:p14="http://schemas.microsoft.com/office/powerpoint/2010/main" val="336602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5939" r="3714" b="5173"/>
          <a:stretch/>
        </p:blipFill>
        <p:spPr>
          <a:xfrm>
            <a:off x="2045" y="0"/>
            <a:ext cx="9141955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6048672" cy="417646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МБДОУ детском саду №143 «Зёрнышко»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г.Брянска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функционирует5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групп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дошкольного возраста: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- 3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группы – с 12-ти часовым пребыванием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группы – с 10,5 часовым пребыванием детей.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 детьми работают: 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старший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воспитатель - 1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музыкальный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руководитель - 1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учитель-логопед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- 1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воспитатели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- 9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0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5939" r="3714" b="5173"/>
          <a:stretch/>
        </p:blipFill>
        <p:spPr>
          <a:xfrm>
            <a:off x="2045" y="0"/>
            <a:ext cx="9141955" cy="6858000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677307"/>
            <a:ext cx="61926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Aft>
                <a:spcPct val="0"/>
              </a:spcAft>
              <a:tabLst>
                <a:tab pos="12414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Коррекционно-развивающая работа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82341"/>
            <a:ext cx="6408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Коррекционно-развивающая работа в МБДОУ детском саду № 143 «Зёрнышко»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г.Брянска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направлено на коррекцию недостатков речевого развития детей дошкольного возраста в условиях логопедического пункта.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Цель: своевременное выявление нарушений развития речи детей, осуществление необходимой коррекции речевых нарушений у детей, интегрирование воспитания и обучения в группе с получением специализированной помощи в развитии речи.</a:t>
            </a:r>
          </a:p>
        </p:txBody>
      </p:sp>
    </p:spTree>
    <p:extLst>
      <p:ext uri="{BB962C8B-B14F-4D97-AF65-F5344CB8AC3E}">
        <p14:creationId xmlns:p14="http://schemas.microsoft.com/office/powerpoint/2010/main" val="115239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5939" r="3714" b="5173"/>
          <a:stretch/>
        </p:blipFill>
        <p:spPr>
          <a:xfrm>
            <a:off x="19979" y="0"/>
            <a:ext cx="9141955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6048672" cy="1224135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образовательной деятельности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5-ти образовательных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областях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Социально-коммуникативное развитие</a:t>
            </a:r>
            <a:r>
              <a:rPr lang="ru-RU" sz="2000" dirty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026699"/>
              </p:ext>
            </p:extLst>
          </p:nvPr>
        </p:nvGraphicFramePr>
        <p:xfrm>
          <a:off x="1043608" y="2420888"/>
          <a:ext cx="5944870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2340610"/>
                <a:gridCol w="360426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Направления образовательной деятельности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Виды образовательной деятельности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Социальные отношения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Формирование основ граждпнственности и патриотизма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Трудовое воспитание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Формирование основ безопасного поведения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Игровая,  изобразительная,  трудовая, познавательная,  продуктивная деятельность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Наблюдения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Труд (в природе, ручной)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Музыкальная деятельность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Самообслуживание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Хозяйственно-бытовой труд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Ознакомление с трудом взрослых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68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5939" r="3714" b="5173"/>
          <a:stretch/>
        </p:blipFill>
        <p:spPr>
          <a:xfrm>
            <a:off x="19979" y="0"/>
            <a:ext cx="9141955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612068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образовательной деятельности 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5-ти образовательных областях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развитие» </a:t>
            </a:r>
            <a:r>
              <a:rPr lang="ru-RU" sz="20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u="sng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21697"/>
              </p:ext>
            </p:extLst>
          </p:nvPr>
        </p:nvGraphicFramePr>
        <p:xfrm>
          <a:off x="899592" y="1844824"/>
          <a:ext cx="5944870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2340610"/>
                <a:gridCol w="360426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Направления образовательной деятельности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Виды образовательной деятельности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Сенсорные эталоны и познавательные действия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Математические представления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Окружающий мир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Природа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Рассматривание и наблюдение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Конструирование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Игра-экспериментирование и исследовательская деятельность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Ситуативный разговор, чтение, беседа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Проблемная ситуация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Проектная деятельность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Коллективное занятие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Математические досуги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Самостоятельная деятельность детей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Игры (дидактические, предметные, настольно-печатные, словесные, подвижные, сюжетные)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Труд в природе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027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5939" r="3714" b="5173"/>
          <a:stretch/>
        </p:blipFill>
        <p:spPr>
          <a:xfrm>
            <a:off x="19979" y="0"/>
            <a:ext cx="9141955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548680"/>
            <a:ext cx="6120680" cy="115212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образовательной деятельности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5-ти образовательных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областях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Речевое развитие»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452644"/>
              </p:ext>
            </p:extLst>
          </p:nvPr>
        </p:nvGraphicFramePr>
        <p:xfrm>
          <a:off x="899592" y="2204864"/>
          <a:ext cx="5944870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2340610"/>
                <a:gridCol w="360426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Направления образовательной деятельности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Виды образовательной деятельности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Развитие речи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Подготовка к обучению грамоте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Художественная литература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Наглядные (рассматривание игрушек и картин, наблюдение в природе)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Словесные (чтение и рассказывание художественных произведений, заучивание наизусть, беседы, хороводные игры с пением, Сочинение по мотивам прочитанного)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Практические (дидактические игры, настольные театры, инсценировки, игры-драматизации, проектная деятельность, театрализованная игра на основе сюжета литературного произведения, труд)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13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5939" r="3714" b="5173"/>
          <a:stretch/>
        </p:blipFill>
        <p:spPr>
          <a:xfrm>
            <a:off x="19979" y="0"/>
            <a:ext cx="9141955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404664"/>
            <a:ext cx="5976664" cy="129614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образовательной деятельности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5-ти образовательных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областях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«Художественно-эстетическое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развитие»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586172"/>
              </p:ext>
            </p:extLst>
          </p:nvPr>
        </p:nvGraphicFramePr>
        <p:xfrm>
          <a:off x="1043608" y="1988840"/>
          <a:ext cx="5944870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2340610"/>
                <a:gridCol w="360426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Направления образовательной деятельности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Виды образовательной деятельности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Приобщение к искусству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Изобразительная деятельность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Конструктивная деятельность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Музыкальная деятельность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Театрализованная деятельность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Культурно-досуговая деятельность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Рассматривание объектов быта, произведений искусства и архитектурных объектов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Тематические досуги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Выставки работ декоративно-прикладного искусства, репродукций произведения живописи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Проектная деятельность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Инсценировка художественных произведений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Изготовление украшений, декораций, декораций, подарков, предметов для игр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Конструирование по образцу, модели, условиям, теме, замыслу, по простейшим чертежам и схемам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Музыкально-дидактическая игра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Слушание музыки, разучивание танцев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4347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859</Words>
  <Application>Microsoft Office PowerPoint</Application>
  <PresentationFormat>Экран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ОБРАЗОВАТЕЛЬНАЯ ПРОГРАММА</vt:lpstr>
      <vt:lpstr>   Образовательная программа дошкольного образования муниципального бюджетного дошкольного образовательного учреждения  детского сада № 143 «Зёрнышко»  г.Брянска разработана в соответствии с федеральным государственным образовательным стандартом дошкольного образования (утвержден приказом Минобрнауки России от 17 октября 2013 г. № 1155, зарегистрировано в Минюсте России 14 ноября 2013 г., регистрационный № 30384; в редакции приказа Минпросвещения России от 8 ноября 2022 г. № 955, зарегистрировано в Минюсте России 6 февраля 2023 г., регистрационный № 72264) и федеральной образовательной программой дошкольного образования (утверждена приказом Минпросвещения России от 25 ноября 2022 г. № 1028, зарегистрировано в Минюсте России 28 декабря 2022 г., регистрационный № 71847).   </vt:lpstr>
      <vt:lpstr> Цели Программы </vt:lpstr>
      <vt:lpstr>             В МБДОУ детском саду №143 «Зёрнышко» г.Брянска функционирует5 групп дошкольного возраста: - 3 группы – с 12-ти часовым пребыванием детей - 2 группы – с 10,5 часовым пребыванием детей.   С детьми работают:   - старший воспитатель - 1 - музыкальный руководитель - 1 - учитель-логопед - 1  - воспитатели - 9    </vt:lpstr>
      <vt:lpstr>Коррекционно-развивающая работа</vt:lpstr>
      <vt:lpstr>    Содержание образовательной деятельности  в 5-ти образовательных областях    «Социально-коммуникативное развитие»  </vt:lpstr>
      <vt:lpstr>    Содержание образовательной деятельности  в 5-ти образовательных областях  «Познавательное развитие»  </vt:lpstr>
      <vt:lpstr>    Содержание образовательной деятельности  в 5-ти образовательных областях  «Речевое развитие»    </vt:lpstr>
      <vt:lpstr>     Содержание образовательной деятельности  в 5-ти образовательных областях  «Художественно-эстетическое развитие»    </vt:lpstr>
      <vt:lpstr>       Содержание образовательной деятельности  в 5-ти образовательных областях  «Физическое развитие»   </vt:lpstr>
      <vt:lpstr>              Формы взаимодействие с семьями воспитанников       Диагностико-аналитическое направление: анкетирование, опрос, беседы.       Просветительское направление: консультации, родительские собрания, «родительская почта», сайт МДОУ, информационные стенды, записи видеофрагментов организации различных видов деятельности, режимных моментов, фотографии, выставки детских работ, ширмы, папки-передвижки.      Консультационное направление: мастер-классы, «круглый стол», педагогический тренинг, праздники (конкурсы), «мастерская».       </vt:lpstr>
      <vt:lpstr>Презентация PowerPoint</vt:lpstr>
      <vt:lpstr>Презентация PowerPoint</vt:lpstr>
      <vt:lpstr>Презентация PowerPoint</vt:lpstr>
      <vt:lpstr>ТВОРЧЕСКИХ УСПЕХОВ  В РАБОТЕ С ДЕТЬМИ!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39</cp:revision>
  <dcterms:created xsi:type="dcterms:W3CDTF">2021-06-28T12:37:34Z</dcterms:created>
  <dcterms:modified xsi:type="dcterms:W3CDTF">2023-09-17T16:56:58Z</dcterms:modified>
</cp:coreProperties>
</file>